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2" r:id="rId3"/>
    <p:sldId id="263" r:id="rId4"/>
    <p:sldId id="264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3B74"/>
    <a:srgbClr val="1E98C9"/>
    <a:srgbClr val="4EB7C5"/>
    <a:srgbClr val="1E988A"/>
    <a:srgbClr val="B0E1D8"/>
    <a:srgbClr val="9FDED5"/>
    <a:srgbClr val="53ADA2"/>
    <a:srgbClr val="8B04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93" autoAdjust="0"/>
    <p:restoredTop sz="94475"/>
  </p:normalViewPr>
  <p:slideViewPr>
    <p:cSldViewPr snapToGrid="0" snapToObjects="1">
      <p:cViewPr>
        <p:scale>
          <a:sx n="170" d="100"/>
          <a:sy n="170" d="100"/>
        </p:scale>
        <p:origin x="336" y="5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05354" y="1781666"/>
            <a:ext cx="5793079" cy="1321357"/>
          </a:xfrm>
          <a:solidFill>
            <a:schemeClr val="bg1"/>
          </a:solidFill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 smtClean="0"/>
              <a:t>Click to Edit Title</a:t>
            </a:r>
            <a:endParaRPr lang="en-US" dirty="0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05354" y="3188508"/>
            <a:ext cx="3026003" cy="403106"/>
          </a:xfrm>
          <a:solidFill>
            <a:schemeClr val="tx1"/>
          </a:solidFill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 smtClean="0"/>
              <a:t>Title / Subtitle Here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51" y="636440"/>
            <a:ext cx="3377130" cy="65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251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315" y="1936395"/>
            <a:ext cx="6551371" cy="127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942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501"/>
          <a:stretch/>
        </p:blipFill>
        <p:spPr>
          <a:xfrm>
            <a:off x="0" y="0"/>
            <a:ext cx="9144000" cy="848411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848412"/>
            <a:ext cx="9144000" cy="42950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96897" y="47673"/>
            <a:ext cx="8389903" cy="800739"/>
          </a:xfrm>
        </p:spPr>
        <p:txBody>
          <a:bodyPr>
            <a:normAutofit/>
          </a:bodyPr>
          <a:lstStyle>
            <a:lvl1pPr algn="l">
              <a:defRPr sz="38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1951" y="1200151"/>
            <a:ext cx="7280107" cy="3394472"/>
          </a:xfrm>
        </p:spPr>
        <p:txBody>
          <a:bodyPr/>
          <a:lstStyle>
            <a:lvl1pPr>
              <a:buClr>
                <a:srgbClr val="62C28A"/>
              </a:buClr>
              <a:defRPr sz="2800">
                <a:latin typeface="Arial"/>
                <a:cs typeface="Arial"/>
              </a:defRPr>
            </a:lvl1pPr>
            <a:lvl2pPr>
              <a:buClr>
                <a:srgbClr val="62C28A"/>
              </a:buClr>
              <a:defRPr sz="2400">
                <a:latin typeface="Arial"/>
                <a:cs typeface="Arial"/>
              </a:defRPr>
            </a:lvl2pPr>
            <a:lvl3pPr>
              <a:buClr>
                <a:srgbClr val="62C28A"/>
              </a:buClr>
              <a:defRPr sz="2000">
                <a:latin typeface="Arial"/>
                <a:cs typeface="Arial"/>
              </a:defRPr>
            </a:lvl3pPr>
            <a:lvl4pPr>
              <a:buClr>
                <a:srgbClr val="62C28A"/>
              </a:buClr>
              <a:defRPr>
                <a:latin typeface="Arial"/>
                <a:cs typeface="Arial"/>
              </a:defRPr>
            </a:lvl4pPr>
            <a:lvl5pPr>
              <a:buClr>
                <a:srgbClr val="62C28A"/>
              </a:buCl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76" t="43383" r="44795" b="44521"/>
          <a:stretch/>
        </p:blipFill>
        <p:spPr>
          <a:xfrm>
            <a:off x="7860637" y="4283538"/>
            <a:ext cx="1154784" cy="622169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-2" y="4946754"/>
            <a:ext cx="9144002" cy="19674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6" t="21154" r="93936" b="8446"/>
          <a:stretch/>
        </p:blipFill>
        <p:spPr>
          <a:xfrm rot="16200000">
            <a:off x="4407689" y="407187"/>
            <a:ext cx="328621" cy="914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93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499016" y="0"/>
            <a:ext cx="7644983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4" r="-1"/>
          <a:stretch/>
        </p:blipFill>
        <p:spPr>
          <a:xfrm>
            <a:off x="1499016" y="0"/>
            <a:ext cx="7644983" cy="514350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963712" y="1439057"/>
            <a:ext cx="6559682" cy="2906700"/>
          </a:xfrm>
          <a:noFill/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 smtClean="0"/>
              <a:t>Insert Title </a:t>
            </a:r>
            <a:br>
              <a:rPr lang="en-CA" dirty="0" smtClean="0"/>
            </a:br>
            <a:r>
              <a:rPr lang="en-CA" dirty="0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87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87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27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250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9" r:id="rId2"/>
    <p:sldLayoutId id="2147483656" r:id="rId3"/>
    <p:sldLayoutId id="2147483658" r:id="rId4"/>
  </p:sldLayoutIdLst>
  <p:txStyles>
    <p:titleStyle>
      <a:lvl1pPr algn="l" defTabSz="457200" rtl="0" eaLnBrk="1" latinLnBrk="0" hangingPunct="1">
        <a:spcBef>
          <a:spcPct val="0"/>
        </a:spcBef>
        <a:buNone/>
        <a:defRPr sz="3800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05353" y="1781666"/>
            <a:ext cx="5875131" cy="1321357"/>
          </a:xfrm>
        </p:spPr>
        <p:txBody>
          <a:bodyPr/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Name / Subtitle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005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</a:t>
            </a:r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dirty="0"/>
              <a:t>Click to edit </a:t>
            </a:r>
            <a:r>
              <a:rPr lang="en-CA" dirty="0" smtClean="0"/>
              <a:t>text</a:t>
            </a:r>
            <a:endParaRPr lang="en-CA" dirty="0"/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1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61344" y="1362156"/>
            <a:ext cx="6893913" cy="2906700"/>
          </a:xfrm>
        </p:spPr>
        <p:txBody>
          <a:bodyPr/>
          <a:lstStyle/>
          <a:p>
            <a:r>
              <a:rPr lang="en-US" dirty="0" smtClean="0"/>
              <a:t>Click to place </a:t>
            </a:r>
            <a:br>
              <a:rPr lang="en-US" dirty="0" smtClean="0"/>
            </a:br>
            <a:r>
              <a:rPr lang="en-US" dirty="0" smtClean="0"/>
              <a:t>text here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96" t="46223" r="45766" b="46200"/>
          <a:stretch/>
        </p:blipFill>
        <p:spPr>
          <a:xfrm>
            <a:off x="7644643" y="4384624"/>
            <a:ext cx="993870" cy="39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55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0259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2905</TotalTime>
  <Words>27</Words>
  <Application>Microsoft Macintosh PowerPoint</Application>
  <PresentationFormat>On-screen Show (16:9)</PresentationFormat>
  <Paragraphs>9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Click to edit title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Cohen</dc:creator>
  <cp:lastModifiedBy>Jillian Hall</cp:lastModifiedBy>
  <cp:revision>36</cp:revision>
  <dcterms:created xsi:type="dcterms:W3CDTF">2015-04-06T18:30:18Z</dcterms:created>
  <dcterms:modified xsi:type="dcterms:W3CDTF">2017-08-18T02:31:08Z</dcterms:modified>
</cp:coreProperties>
</file>

<file path=docProps/thumbnail.jpeg>
</file>